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4355976" cy="171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1763688" y="836712"/>
            <a:ext cx="331236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355976" y="116632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Кнопку «подбор товаров» переименовать в калькулятор </a:t>
            </a:r>
            <a:endParaRPr lang="ru-RU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844824"/>
            <a:ext cx="5544617" cy="713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Прямая со стрелкой 9"/>
          <p:cNvCxnSpPr/>
          <p:nvPr/>
        </p:nvCxnSpPr>
        <p:spPr>
          <a:xfrm flipH="1" flipV="1">
            <a:off x="1907704" y="2204864"/>
            <a:ext cx="295232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1763688" y="220486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7504" y="2708920"/>
            <a:ext cx="56886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Добавить отдельно кнопку «спецификация», чтобы не искать, должна быть возможность выбрать товар, нажать эту кнопку и выйдет спецификация по этому товару.</a:t>
            </a:r>
            <a:endParaRPr lang="ru-RU" sz="1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429000"/>
            <a:ext cx="3853458" cy="195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4716016" y="4005064"/>
            <a:ext cx="35283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В спецификации должна быть возможность добавлять товары, изменять кол-во – Сумма в этом случае должна пересчитываться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5589240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Отдельно вынести калькулятор, чтобы менеджер мог рассчитывать не в заказе а открыть отдельно</a:t>
            </a:r>
            <a:endParaRPr lang="ru-RU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3</cp:revision>
  <dcterms:created xsi:type="dcterms:W3CDTF">2024-07-10T13:58:41Z</dcterms:created>
  <dcterms:modified xsi:type="dcterms:W3CDTF">2025-11-20T06:32:45Z</dcterms:modified>
</cp:coreProperties>
</file>